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56" r:id="rId4"/>
    <p:sldId id="289" r:id="rId5"/>
    <p:sldId id="273" r:id="rId6"/>
    <p:sldId id="302" r:id="rId7"/>
    <p:sldId id="303" r:id="rId8"/>
    <p:sldId id="313" r:id="rId9"/>
    <p:sldId id="260" r:id="rId10"/>
    <p:sldId id="279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1F2"/>
    <a:srgbClr val="DCF8F7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63" autoAdjust="0"/>
  </p:normalViewPr>
  <p:slideViewPr>
    <p:cSldViewPr>
      <p:cViewPr>
        <p:scale>
          <a:sx n="66" d="100"/>
          <a:sy n="66" d="100"/>
        </p:scale>
        <p:origin x="-846" y="-19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601358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  <a:gridCol w="1854200"/>
                <a:gridCol w="1854200"/>
                <a:gridCol w="1854200"/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33028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07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95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8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43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87861" y="4236898"/>
            <a:ext cx="11023477" cy="2392501"/>
          </a:xfrm>
          <a:prstGeom prst="roundRect">
            <a:avLst/>
          </a:prstGeom>
          <a:solidFill>
            <a:srgbClr val="CA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3842" y="1219200"/>
            <a:ext cx="11023477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1442" y="152400"/>
            <a:ext cx="11252077" cy="1200329"/>
            <a:chOff x="597667" y="326926"/>
            <a:chExt cx="11252077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26926"/>
              <a:ext cx="10387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Tính nhẩm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33450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569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383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38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3900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9490" y="3124200"/>
            <a:ext cx="1038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2336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02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409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4680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59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86239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2336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02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409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86239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3366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5405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6512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296539" y="4495979"/>
            <a:ext cx="111838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3366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405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6512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5710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096280" y="564642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296539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64960" y="138320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965740" y="232410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90100" y="1398449"/>
            <a:ext cx="9778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90880" y="2339340"/>
            <a:ext cx="9770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0188099" y="141368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188879" y="235458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13519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319" y="497446"/>
            <a:ext cx="7468118" cy="170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1300" y="927207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6005" y="92720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9346" y="258971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09119" y="5457371"/>
            <a:ext cx="365760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19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84483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026332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quả bóng ghi phép tính có kết quả bằng 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519" y="882410"/>
            <a:ext cx="6934200" cy="58955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769166">
            <a:off x="3702223" y="1263123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69166">
            <a:off x="5910637" y="1896869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077451">
            <a:off x="4933781" y="3918720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40226"/>
            <a:chOff x="597668" y="449759"/>
            <a:chExt cx="11658600" cy="7402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82099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20410" y="1110343"/>
            <a:ext cx="101829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99605" y="4977991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2663" y="4531675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13497" y="4027303"/>
            <a:ext cx="942702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179</Words>
  <Application>Microsoft Office PowerPoint</Application>
  <PresentationFormat>Custom</PresentationFormat>
  <Paragraphs>98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238</cp:revision>
  <dcterms:created xsi:type="dcterms:W3CDTF">2021-05-23T10:25:42Z</dcterms:created>
  <dcterms:modified xsi:type="dcterms:W3CDTF">2021-08-20T08:56:18Z</dcterms:modified>
</cp:coreProperties>
</file>